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9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91" d="100"/>
          <a:sy n="91" d="100"/>
        </p:scale>
        <p:origin x="225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83CD57-4A8C-9389-2A06-2FC10D08833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-1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-1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628650" y="2316827"/>
              <a:ext cx="7845039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: 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j’apprends les tables d’addition.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CE2 : J’apprends les tables de multiplication.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53EC4E8-4F63-B58A-F816-D05FC6BB958E}"/>
              </a:ext>
            </a:extLst>
          </p:cNvPr>
          <p:cNvSpPr txBox="1"/>
          <p:nvPr/>
        </p:nvSpPr>
        <p:spPr>
          <a:xfrm>
            <a:off x="2197050" y="1418351"/>
            <a:ext cx="518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5 + 5 = …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8F06C5-0590-7EF2-51F1-8E3A3B2CF09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C64C96-DFA5-5DC3-6FCD-BB4B9D4A7AA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2AA4F42-3ED3-8D90-62B7-C6DBF6FCDA00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D229572C-DADC-D4F8-A542-D2004A306614}"/>
              </a:ext>
            </a:extLst>
          </p:cNvPr>
          <p:cNvSpPr txBox="1"/>
          <p:nvPr/>
        </p:nvSpPr>
        <p:spPr>
          <a:xfrm>
            <a:off x="3040603" y="177660"/>
            <a:ext cx="45897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Recopie et calcule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4274732-2D3D-BF71-890E-304C16BCEF93}"/>
              </a:ext>
            </a:extLst>
          </p:cNvPr>
          <p:cNvSpPr txBox="1"/>
          <p:nvPr/>
        </p:nvSpPr>
        <p:spPr>
          <a:xfrm>
            <a:off x="2259860" y="4331654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3 × 10 = …</a:t>
            </a:r>
            <a:r>
              <a:rPr lang="fr-FR" sz="7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982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>
            <a:extLst>
              <a:ext uri="{FF2B5EF4-FFF2-40B4-BE49-F238E27FC236}">
                <a16:creationId xmlns:a16="http://schemas.microsoft.com/office/drawing/2014/main" id="{6AF86374-5C6D-D295-8CF9-25DE5835B2E7}"/>
              </a:ext>
            </a:extLst>
          </p:cNvPr>
          <p:cNvSpPr txBox="1"/>
          <p:nvPr/>
        </p:nvSpPr>
        <p:spPr>
          <a:xfrm>
            <a:off x="3924589" y="3547035"/>
            <a:ext cx="521941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10+10+10 = 30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5/5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B781D9F-D2ED-B75C-AFC3-49B75D8780BC}"/>
              </a:ext>
            </a:extLst>
          </p:cNvPr>
          <p:cNvGrpSpPr/>
          <p:nvPr/>
        </p:nvGrpSpPr>
        <p:grpSpPr>
          <a:xfrm>
            <a:off x="2223841" y="1756386"/>
            <a:ext cx="3537767" cy="1400456"/>
            <a:chOff x="424613" y="464339"/>
            <a:chExt cx="7202776" cy="2880002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16CA4C19-FCA0-8A9A-012D-C5318A61CF62}"/>
                </a:ext>
              </a:extLst>
            </p:cNvPr>
            <p:cNvGrpSpPr/>
            <p:nvPr/>
          </p:nvGrpSpPr>
          <p:grpSpPr>
            <a:xfrm>
              <a:off x="4747389" y="464339"/>
              <a:ext cx="2880000" cy="2880000"/>
              <a:chOff x="5641556" y="3231645"/>
              <a:chExt cx="2880000" cy="2880000"/>
            </a:xfrm>
          </p:grpSpPr>
          <p:grpSp>
            <p:nvGrpSpPr>
              <p:cNvPr id="45" name="Groupe 44">
                <a:extLst>
                  <a:ext uri="{FF2B5EF4-FFF2-40B4-BE49-F238E27FC236}">
                    <a16:creationId xmlns:a16="http://schemas.microsoft.com/office/drawing/2014/main" id="{442E1CDB-289C-072F-1A05-AEB5AE55DE12}"/>
                  </a:ext>
                </a:extLst>
              </p:cNvPr>
              <p:cNvGrpSpPr/>
              <p:nvPr/>
            </p:nvGrpSpPr>
            <p:grpSpPr>
              <a:xfrm>
                <a:off x="5641556" y="3231645"/>
                <a:ext cx="2880000" cy="2880000"/>
                <a:chOff x="2443914" y="3231645"/>
                <a:chExt cx="2880000" cy="2880000"/>
              </a:xfrm>
            </p:grpSpPr>
            <p:grpSp>
              <p:nvGrpSpPr>
                <p:cNvPr id="49" name="Groupe 48">
                  <a:extLst>
                    <a:ext uri="{FF2B5EF4-FFF2-40B4-BE49-F238E27FC236}">
                      <a16:creationId xmlns:a16="http://schemas.microsoft.com/office/drawing/2014/main" id="{F737D52D-CE35-952A-C326-94CE6AFBF1C4}"/>
                    </a:ext>
                  </a:extLst>
                </p:cNvPr>
                <p:cNvGrpSpPr/>
                <p:nvPr/>
              </p:nvGrpSpPr>
              <p:grpSpPr>
                <a:xfrm>
                  <a:off x="2443914" y="3231645"/>
                  <a:ext cx="1440000" cy="2880000"/>
                  <a:chOff x="388238" y="3231645"/>
                  <a:chExt cx="1440000" cy="2880000"/>
                </a:xfrm>
              </p:grpSpPr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3F904BEB-DEF6-691B-DCCE-C72B3983FA68}"/>
                      </a:ext>
                    </a:extLst>
                  </p:cNvPr>
                  <p:cNvSpPr/>
                  <p:nvPr/>
                </p:nvSpPr>
                <p:spPr>
                  <a:xfrm>
                    <a:off x="388238" y="4671645"/>
                    <a:ext cx="1440000" cy="1440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4" name="Ellipse 53">
                    <a:extLst>
                      <a:ext uri="{FF2B5EF4-FFF2-40B4-BE49-F238E27FC236}">
                        <a16:creationId xmlns:a16="http://schemas.microsoft.com/office/drawing/2014/main" id="{17A5F7CC-8125-371E-0B7F-E41547B3ED05}"/>
                      </a:ext>
                    </a:extLst>
                  </p:cNvPr>
                  <p:cNvSpPr/>
                  <p:nvPr/>
                </p:nvSpPr>
                <p:spPr>
                  <a:xfrm>
                    <a:off x="568238" y="4851645"/>
                    <a:ext cx="1080000" cy="108000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F24B48BF-B1A3-E36E-E0E6-81B524B99F14}"/>
                      </a:ext>
                    </a:extLst>
                  </p:cNvPr>
                  <p:cNvSpPr/>
                  <p:nvPr/>
                </p:nvSpPr>
                <p:spPr>
                  <a:xfrm>
                    <a:off x="388238" y="3231645"/>
                    <a:ext cx="1440000" cy="1440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6" name="Ellipse 55">
                    <a:extLst>
                      <a:ext uri="{FF2B5EF4-FFF2-40B4-BE49-F238E27FC236}">
                        <a16:creationId xmlns:a16="http://schemas.microsoft.com/office/drawing/2014/main" id="{1E6F55E7-B356-FA93-3C24-5261F82E3E24}"/>
                      </a:ext>
                    </a:extLst>
                  </p:cNvPr>
                  <p:cNvSpPr/>
                  <p:nvPr/>
                </p:nvSpPr>
                <p:spPr>
                  <a:xfrm>
                    <a:off x="568238" y="3411645"/>
                    <a:ext cx="1080000" cy="108000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0" name="Groupe 49">
                  <a:extLst>
                    <a:ext uri="{FF2B5EF4-FFF2-40B4-BE49-F238E27FC236}">
                      <a16:creationId xmlns:a16="http://schemas.microsoft.com/office/drawing/2014/main" id="{5C808E14-3BBA-1457-B9CF-ECCC17F61B8A}"/>
                    </a:ext>
                  </a:extLst>
                </p:cNvPr>
                <p:cNvGrpSpPr/>
                <p:nvPr/>
              </p:nvGrpSpPr>
              <p:grpSpPr>
                <a:xfrm>
                  <a:off x="3883914" y="4671645"/>
                  <a:ext cx="1440000" cy="1440000"/>
                  <a:chOff x="657869" y="816131"/>
                  <a:chExt cx="1440000" cy="1440000"/>
                </a:xfrm>
              </p:grpSpPr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44A236B3-CCCE-4C31-467D-DD2F141EFC83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2" name="Ellipse 51">
                    <a:extLst>
                      <a:ext uri="{FF2B5EF4-FFF2-40B4-BE49-F238E27FC236}">
                        <a16:creationId xmlns:a16="http://schemas.microsoft.com/office/drawing/2014/main" id="{04B65841-1172-4FFA-BBA0-5AB4AEDE7296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46" name="Groupe 45">
                <a:extLst>
                  <a:ext uri="{FF2B5EF4-FFF2-40B4-BE49-F238E27FC236}">
                    <a16:creationId xmlns:a16="http://schemas.microsoft.com/office/drawing/2014/main" id="{9FB504E6-18F7-38FA-2C13-8E84450DB579}"/>
                  </a:ext>
                </a:extLst>
              </p:cNvPr>
              <p:cNvGrpSpPr/>
              <p:nvPr/>
            </p:nvGrpSpPr>
            <p:grpSpPr>
              <a:xfrm>
                <a:off x="7081556" y="3231645"/>
                <a:ext cx="1440000" cy="1440000"/>
                <a:chOff x="657869" y="816131"/>
                <a:chExt cx="1440000" cy="1440000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02FF129C-2CCF-3E9C-5F72-2B79C59692E3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" name="Ellipse 47">
                  <a:extLst>
                    <a:ext uri="{FF2B5EF4-FFF2-40B4-BE49-F238E27FC236}">
                      <a16:creationId xmlns:a16="http://schemas.microsoft.com/office/drawing/2014/main" id="{2EAC3983-57AD-CED3-D7B6-54DB7E595020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08B6480-7059-14D1-0FEF-052948E35AF8}"/>
                </a:ext>
              </a:extLst>
            </p:cNvPr>
            <p:cNvGrpSpPr/>
            <p:nvPr/>
          </p:nvGrpSpPr>
          <p:grpSpPr>
            <a:xfrm>
              <a:off x="424613" y="464339"/>
              <a:ext cx="4320000" cy="2880002"/>
              <a:chOff x="4201556" y="220223"/>
              <a:chExt cx="4320000" cy="2880002"/>
            </a:xfrm>
          </p:grpSpPr>
          <p:grpSp>
            <p:nvGrpSpPr>
              <p:cNvPr id="8" name="Groupe 7">
                <a:extLst>
                  <a:ext uri="{FF2B5EF4-FFF2-40B4-BE49-F238E27FC236}">
                    <a16:creationId xmlns:a16="http://schemas.microsoft.com/office/drawing/2014/main" id="{805F99ED-1D6A-A25B-AEAA-03366E66BDFF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AD4C2AAC-3EAB-08C1-012F-0B33BE33A90B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4" name="Ellipse 43">
                  <a:extLst>
                    <a:ext uri="{FF2B5EF4-FFF2-40B4-BE49-F238E27FC236}">
                      <a16:creationId xmlns:a16="http://schemas.microsoft.com/office/drawing/2014/main" id="{3455E8FE-3D19-7C9E-3F66-61C7A4A8586C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rgbClr val="FF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91CDB9C0-9775-068C-A957-27DA32FF8869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</p:grpSpPr>
            <p:grpSp>
              <p:nvGrpSpPr>
                <p:cNvPr id="10" name="Groupe 9">
                  <a:extLst>
                    <a:ext uri="{FF2B5EF4-FFF2-40B4-BE49-F238E27FC236}">
                      <a16:creationId xmlns:a16="http://schemas.microsoft.com/office/drawing/2014/main" id="{2E7F9517-A7FD-7AB1-EFC3-C0D474E00AF9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</p:grpSpPr>
              <p:grpSp>
                <p:nvGrpSpPr>
                  <p:cNvPr id="31" name="Groupe 30">
                    <a:extLst>
                      <a:ext uri="{FF2B5EF4-FFF2-40B4-BE49-F238E27FC236}">
                        <a16:creationId xmlns:a16="http://schemas.microsoft.com/office/drawing/2014/main" id="{E91B4C22-E72D-766F-D037-5C61A1C537E8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</p:grpSpPr>
                <p:grpSp>
                  <p:nvGrpSpPr>
                    <p:cNvPr id="35" name="Groupe 34">
                      <a:extLst>
                        <a:ext uri="{FF2B5EF4-FFF2-40B4-BE49-F238E27FC236}">
                          <a16:creationId xmlns:a16="http://schemas.microsoft.com/office/drawing/2014/main" id="{197F3894-EAF3-DB89-932C-2B8091E6B0A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</p:grpSpPr>
                  <p:sp>
                    <p:nvSpPr>
                      <p:cNvPr id="39" name="Rectangle 38">
                        <a:extLst>
                          <a:ext uri="{FF2B5EF4-FFF2-40B4-BE49-F238E27FC236}">
                            <a16:creationId xmlns:a16="http://schemas.microsoft.com/office/drawing/2014/main" id="{4C6C458C-51C7-66F5-D3F6-721B5EAED3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40" name="Ellipse 39">
                        <a:extLst>
                          <a:ext uri="{FF2B5EF4-FFF2-40B4-BE49-F238E27FC236}">
                            <a16:creationId xmlns:a16="http://schemas.microsoft.com/office/drawing/2014/main" id="{A2FC4A5A-3456-01C6-5C95-FA907E9BCB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41" name="Rectangle 40">
                        <a:extLst>
                          <a:ext uri="{FF2B5EF4-FFF2-40B4-BE49-F238E27FC236}">
                            <a16:creationId xmlns:a16="http://schemas.microsoft.com/office/drawing/2014/main" id="{5C07D3CC-6F9D-48DC-D830-902068FE7F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42" name="Ellipse 41">
                        <a:extLst>
                          <a:ext uri="{FF2B5EF4-FFF2-40B4-BE49-F238E27FC236}">
                            <a16:creationId xmlns:a16="http://schemas.microsoft.com/office/drawing/2014/main" id="{18CB9FA9-A2FA-D142-56AF-9679F3000A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36" name="Groupe 35">
                      <a:extLst>
                        <a:ext uri="{FF2B5EF4-FFF2-40B4-BE49-F238E27FC236}">
                          <a16:creationId xmlns:a16="http://schemas.microsoft.com/office/drawing/2014/main" id="{BAD25625-A678-97F8-6AA2-8C7652290F7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</p:grpSpPr>
                  <p:sp>
                    <p:nvSpPr>
                      <p:cNvPr id="37" name="Rectangle 36">
                        <a:extLst>
                          <a:ext uri="{FF2B5EF4-FFF2-40B4-BE49-F238E27FC236}">
                            <a16:creationId xmlns:a16="http://schemas.microsoft.com/office/drawing/2014/main" id="{9DCD9761-B1F1-F977-5234-AE3F3ABE8D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8" name="Ellipse 37">
                        <a:extLst>
                          <a:ext uri="{FF2B5EF4-FFF2-40B4-BE49-F238E27FC236}">
                            <a16:creationId xmlns:a16="http://schemas.microsoft.com/office/drawing/2014/main" id="{DC606C43-6647-F6BC-868B-1C57A46B84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69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32" name="Groupe 31">
                    <a:extLst>
                      <a:ext uri="{FF2B5EF4-FFF2-40B4-BE49-F238E27FC236}">
                        <a16:creationId xmlns:a16="http://schemas.microsoft.com/office/drawing/2014/main" id="{5C8B2023-748F-757E-3216-3460BA2943AE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</p:grpSpPr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760057E-DDF8-5D07-7769-E40EF47159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4" name="Ellipse 33">
                      <a:extLst>
                        <a:ext uri="{FF2B5EF4-FFF2-40B4-BE49-F238E27FC236}">
                          <a16:creationId xmlns:a16="http://schemas.microsoft.com/office/drawing/2014/main" id="{91B032CF-00F0-DA77-1263-519E23D07A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11" name="Groupe 10">
                  <a:extLst>
                    <a:ext uri="{FF2B5EF4-FFF2-40B4-BE49-F238E27FC236}">
                      <a16:creationId xmlns:a16="http://schemas.microsoft.com/office/drawing/2014/main" id="{A0331723-6606-E807-41A2-D9EF830327E1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</p:grpSpPr>
              <p:sp>
                <p:nvSpPr>
                  <p:cNvPr id="12" name="Rectangle 11">
                    <a:extLst>
                      <a:ext uri="{FF2B5EF4-FFF2-40B4-BE49-F238E27FC236}">
                        <a16:creationId xmlns:a16="http://schemas.microsoft.com/office/drawing/2014/main" id="{9BD5B699-464F-16A9-2857-31319EE8119D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3" name="Ellipse 12">
                    <a:extLst>
                      <a:ext uri="{FF2B5EF4-FFF2-40B4-BE49-F238E27FC236}">
                        <a16:creationId xmlns:a16="http://schemas.microsoft.com/office/drawing/2014/main" id="{8112651B-8388-BD4A-AD0A-9344B4B4AEC4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rgbClr val="FF993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4AC9533E-E858-0DBD-0254-2CC3EAFB453C}"/>
              </a:ext>
            </a:extLst>
          </p:cNvPr>
          <p:cNvSpPr txBox="1"/>
          <p:nvPr/>
        </p:nvSpPr>
        <p:spPr>
          <a:xfrm>
            <a:off x="1977934" y="840516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 + 5 = …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76E1F0B-403F-FC47-6041-46F07C127234}"/>
              </a:ext>
            </a:extLst>
          </p:cNvPr>
          <p:cNvSpPr txBox="1"/>
          <p:nvPr/>
        </p:nvSpPr>
        <p:spPr>
          <a:xfrm>
            <a:off x="5246935" y="805686"/>
            <a:ext cx="461989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808BA20-0FF9-A56D-7854-762C54E00994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A782DE-F2E0-F3C5-AAF4-AF36654A6C9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B7E9FD9-F4FA-E3C0-F92A-5CD7B85885BE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D284098D-9280-E908-0A06-72CDD1EF5E9A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B1F739C5-8EF9-29C8-261B-2F0DEEAF69F2}"/>
              </a:ext>
            </a:extLst>
          </p:cNvPr>
          <p:cNvSpPr txBox="1"/>
          <p:nvPr/>
        </p:nvSpPr>
        <p:spPr>
          <a:xfrm>
            <a:off x="491599" y="3476635"/>
            <a:ext cx="4009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3 × 10 = </a:t>
            </a:r>
            <a:r>
              <a:rPr lang="fr-FR" sz="7200" dirty="0"/>
              <a:t> 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F653FA10-7D33-E325-12AA-315E502F530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232" y="4724598"/>
            <a:ext cx="264406" cy="1800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E4BB11BE-30B9-85A2-B8D0-0D88B872122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557" y="4724598"/>
            <a:ext cx="264406" cy="180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B008A7BB-8DC0-1C6D-E432-020DE084343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882" y="4724598"/>
            <a:ext cx="26440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C3F3B-77ED-9342-A3CF-369D47C9B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C2FF99C0-AB74-4AC4-259A-1D7A6639E7A4}"/>
              </a:ext>
            </a:extLst>
          </p:cNvPr>
          <p:cNvSpPr txBox="1"/>
          <p:nvPr/>
        </p:nvSpPr>
        <p:spPr>
          <a:xfrm>
            <a:off x="-519517" y="977389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 + 2 = …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032EEFF-E3A9-23FD-6C8B-2DA272113681}"/>
              </a:ext>
            </a:extLst>
          </p:cNvPr>
          <p:cNvSpPr txBox="1"/>
          <p:nvPr/>
        </p:nvSpPr>
        <p:spPr>
          <a:xfrm>
            <a:off x="-519517" y="2198383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 + 2 = …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DCF194F-01C4-6740-2291-0563B33DE203}"/>
              </a:ext>
            </a:extLst>
          </p:cNvPr>
          <p:cNvSpPr txBox="1"/>
          <p:nvPr/>
        </p:nvSpPr>
        <p:spPr>
          <a:xfrm>
            <a:off x="3962400" y="1066289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 + 7 = …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67D965D-E10C-4BDE-9E28-28FCCDEB327C}"/>
              </a:ext>
            </a:extLst>
          </p:cNvPr>
          <p:cNvSpPr txBox="1"/>
          <p:nvPr/>
        </p:nvSpPr>
        <p:spPr>
          <a:xfrm>
            <a:off x="3962400" y="216925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 + 9 = …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254328-5F01-0683-3136-0E7535F8F42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543731-E0C6-6537-04B8-D5461E4A4B56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1C39497-4D40-B5B6-C78A-CA6F7CF9280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FAC2978B-CBE7-0666-20A6-E40D5D78D49A}"/>
              </a:ext>
            </a:extLst>
          </p:cNvPr>
          <p:cNvSpPr txBox="1"/>
          <p:nvPr/>
        </p:nvSpPr>
        <p:spPr>
          <a:xfrm>
            <a:off x="-519517" y="4225941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2 × 2 = …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EF78050-A93F-A02E-2A6E-D555D0DADE92}"/>
              </a:ext>
            </a:extLst>
          </p:cNvPr>
          <p:cNvSpPr txBox="1"/>
          <p:nvPr/>
        </p:nvSpPr>
        <p:spPr>
          <a:xfrm>
            <a:off x="-519517" y="5451746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 × 2 = …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D5B269C-2170-AD48-85F2-6DA28C48293D}"/>
              </a:ext>
            </a:extLst>
          </p:cNvPr>
          <p:cNvSpPr txBox="1"/>
          <p:nvPr/>
        </p:nvSpPr>
        <p:spPr>
          <a:xfrm>
            <a:off x="3962400" y="4239971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 × 5 = …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D3371CE-1D15-97FA-1C7E-01C3FE9056D9}"/>
              </a:ext>
            </a:extLst>
          </p:cNvPr>
          <p:cNvSpPr txBox="1"/>
          <p:nvPr/>
        </p:nvSpPr>
        <p:spPr>
          <a:xfrm>
            <a:off x="3962400" y="5465777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 × 6 = …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D9CDBFB-F6F8-68FE-BC53-B5FC92F55E7E}"/>
              </a:ext>
            </a:extLst>
          </p:cNvPr>
          <p:cNvSpPr txBox="1"/>
          <p:nvPr/>
        </p:nvSpPr>
        <p:spPr>
          <a:xfrm>
            <a:off x="3040603" y="177660"/>
            <a:ext cx="45897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Recopie et calcule</a:t>
            </a:r>
          </a:p>
        </p:txBody>
      </p:sp>
    </p:spTree>
    <p:extLst>
      <p:ext uri="{BB962C8B-B14F-4D97-AF65-F5344CB8AC3E}">
        <p14:creationId xmlns:p14="http://schemas.microsoft.com/office/powerpoint/2010/main" val="500435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A255F-6C92-189D-D3FE-D3CCDC069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E1DC3560-CA82-8085-F003-421584C729E1}"/>
              </a:ext>
            </a:extLst>
          </p:cNvPr>
          <p:cNvSpPr txBox="1"/>
          <p:nvPr/>
        </p:nvSpPr>
        <p:spPr>
          <a:xfrm>
            <a:off x="-519517" y="977389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 + 2 = …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2CEDF5-A66C-AEB9-75A7-B125F9A15580}"/>
              </a:ext>
            </a:extLst>
          </p:cNvPr>
          <p:cNvSpPr txBox="1"/>
          <p:nvPr/>
        </p:nvSpPr>
        <p:spPr>
          <a:xfrm>
            <a:off x="-519517" y="2198383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 + 2 = …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271492A-7139-747F-4185-86653D7AFA40}"/>
              </a:ext>
            </a:extLst>
          </p:cNvPr>
          <p:cNvSpPr txBox="1"/>
          <p:nvPr/>
        </p:nvSpPr>
        <p:spPr>
          <a:xfrm>
            <a:off x="3962400" y="1066289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 + 7 = …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FE35847-6E8C-B071-03A8-42EF557E42AC}"/>
              </a:ext>
            </a:extLst>
          </p:cNvPr>
          <p:cNvSpPr txBox="1"/>
          <p:nvPr/>
        </p:nvSpPr>
        <p:spPr>
          <a:xfrm>
            <a:off x="3962400" y="216925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 + 9 = …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109A64-6143-4F73-9A9F-0467C987061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D906C6-75B9-2893-76C9-9927B207D703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B6D0D08-83B8-8344-E05C-612AC4C3DEC6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FE527D02-7311-65E6-5984-B97D5FB64E53}"/>
              </a:ext>
            </a:extLst>
          </p:cNvPr>
          <p:cNvSpPr txBox="1"/>
          <p:nvPr/>
        </p:nvSpPr>
        <p:spPr>
          <a:xfrm>
            <a:off x="-519517" y="4225941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2 × 2 = …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C2E477-1BC8-8AA1-A57B-E218E129F940}"/>
              </a:ext>
            </a:extLst>
          </p:cNvPr>
          <p:cNvSpPr txBox="1"/>
          <p:nvPr/>
        </p:nvSpPr>
        <p:spPr>
          <a:xfrm>
            <a:off x="-519517" y="5451746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 × 2 = …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E626090-C195-8525-AD32-5DA0B671F37F}"/>
              </a:ext>
            </a:extLst>
          </p:cNvPr>
          <p:cNvSpPr txBox="1"/>
          <p:nvPr/>
        </p:nvSpPr>
        <p:spPr>
          <a:xfrm>
            <a:off x="3962400" y="4239971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 × 5 = …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496009F-FE91-BDFB-1AA4-1F376976F6E4}"/>
              </a:ext>
            </a:extLst>
          </p:cNvPr>
          <p:cNvSpPr txBox="1"/>
          <p:nvPr/>
        </p:nvSpPr>
        <p:spPr>
          <a:xfrm>
            <a:off x="3962400" y="5465777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 × 6 = …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C1258D3-BEAE-5126-A091-C06AD13AA50F}"/>
              </a:ext>
            </a:extLst>
          </p:cNvPr>
          <p:cNvSpPr txBox="1"/>
          <p:nvPr/>
        </p:nvSpPr>
        <p:spPr>
          <a:xfrm>
            <a:off x="2844800" y="931222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7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A2924C1-3A49-D9E8-4A90-51E9414148DE}"/>
              </a:ext>
            </a:extLst>
          </p:cNvPr>
          <p:cNvSpPr txBox="1"/>
          <p:nvPr/>
        </p:nvSpPr>
        <p:spPr>
          <a:xfrm>
            <a:off x="2844800" y="2039218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10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DBF8B9B-F027-13F3-B150-2C736CBDB009}"/>
              </a:ext>
            </a:extLst>
          </p:cNvPr>
          <p:cNvSpPr txBox="1"/>
          <p:nvPr/>
        </p:nvSpPr>
        <p:spPr>
          <a:xfrm>
            <a:off x="7249160" y="973956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11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3531C1B-5CA9-971B-869D-203FA8BF80FA}"/>
              </a:ext>
            </a:extLst>
          </p:cNvPr>
          <p:cNvSpPr txBox="1"/>
          <p:nvPr/>
        </p:nvSpPr>
        <p:spPr>
          <a:xfrm>
            <a:off x="7305040" y="1959107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17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F7D5669-4AFB-016A-58E0-4C0CB5529CF2}"/>
              </a:ext>
            </a:extLst>
          </p:cNvPr>
          <p:cNvSpPr txBox="1"/>
          <p:nvPr/>
        </p:nvSpPr>
        <p:spPr>
          <a:xfrm>
            <a:off x="2844800" y="4133608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9EFE665-B400-A7D2-C8FF-832C2CF043D3}"/>
              </a:ext>
            </a:extLst>
          </p:cNvPr>
          <p:cNvSpPr txBox="1"/>
          <p:nvPr/>
        </p:nvSpPr>
        <p:spPr>
          <a:xfrm>
            <a:off x="2844800" y="5392213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6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D4B1CE0-EDA5-369C-475C-C3FBD5EB5B54}"/>
              </a:ext>
            </a:extLst>
          </p:cNvPr>
          <p:cNvSpPr txBox="1"/>
          <p:nvPr/>
        </p:nvSpPr>
        <p:spPr>
          <a:xfrm>
            <a:off x="7249160" y="4122161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20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2BEA1CA-6C34-EEF4-8FF6-28D864B16006}"/>
              </a:ext>
            </a:extLst>
          </p:cNvPr>
          <p:cNvSpPr txBox="1"/>
          <p:nvPr/>
        </p:nvSpPr>
        <p:spPr>
          <a:xfrm>
            <a:off x="7249160" y="5330046"/>
            <a:ext cx="891540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pPr algn="ctr"/>
            <a:r>
              <a:rPr lang="fr-FR" sz="6600" dirty="0">
                <a:solidFill>
                  <a:srgbClr val="73B959"/>
                </a:solidFill>
              </a:rPr>
              <a:t>18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0DE3199-3089-5417-A799-2285F784465B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0827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B604A2B-A7C3-2C7E-32F8-F8222282528B}"/>
              </a:ext>
            </a:extLst>
          </p:cNvPr>
          <p:cNvSpPr txBox="1"/>
          <p:nvPr/>
        </p:nvSpPr>
        <p:spPr>
          <a:xfrm>
            <a:off x="1981200" y="1339695"/>
            <a:ext cx="518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 + 4 = …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ADAD70-DF61-FB0C-215E-8E9CD81E3BC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472C00E-77C4-F184-995B-2E529BE53A11}"/>
              </a:ext>
            </a:extLst>
          </p:cNvPr>
          <p:cNvSpPr txBox="1"/>
          <p:nvPr/>
        </p:nvSpPr>
        <p:spPr>
          <a:xfrm>
            <a:off x="3040603" y="177660"/>
            <a:ext cx="45897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Recopie et calcule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7CA3ADD-E956-871A-5E08-52F19ADE8B15}"/>
              </a:ext>
            </a:extLst>
          </p:cNvPr>
          <p:cNvSpPr txBox="1"/>
          <p:nvPr/>
        </p:nvSpPr>
        <p:spPr>
          <a:xfrm>
            <a:off x="1770922" y="4317976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× 4 = …</a:t>
            </a:r>
            <a:r>
              <a:rPr lang="fr-FR" sz="7200" dirty="0"/>
              <a:t>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85EDDF-6882-8665-0902-5ED868EDE29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EABE82-08F0-DD83-494F-F2764632CD7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B5288F0D-264A-5232-F00A-F70F460FA24E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1/5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A6FACAC5-A3B6-FD96-3AB7-A1A134803CE5}"/>
              </a:ext>
            </a:extLst>
          </p:cNvPr>
          <p:cNvGrpSpPr/>
          <p:nvPr/>
        </p:nvGrpSpPr>
        <p:grpSpPr>
          <a:xfrm rot="16200000">
            <a:off x="3617483" y="1242865"/>
            <a:ext cx="1402855" cy="2584898"/>
            <a:chOff x="7706131" y="538620"/>
            <a:chExt cx="2880002" cy="5760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F6E3321C-1C4D-83E1-7BDB-AA71118010D2}"/>
                </a:ext>
              </a:extLst>
            </p:cNvPr>
            <p:cNvGrpSpPr/>
            <p:nvPr/>
          </p:nvGrpSpPr>
          <p:grpSpPr>
            <a:xfrm rot="5400000">
              <a:off x="8426131" y="-181380"/>
              <a:ext cx="1440000" cy="2880000"/>
              <a:chOff x="388238" y="3231645"/>
              <a:chExt cx="1440000" cy="2880000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63A8E3F-BCF6-876F-B366-FE9A6E409C86}"/>
                  </a:ext>
                </a:extLst>
              </p:cNvPr>
              <p:cNvSpPr/>
              <p:nvPr/>
            </p:nvSpPr>
            <p:spPr>
              <a:xfrm>
                <a:off x="388238" y="4671645"/>
                <a:ext cx="1440000" cy="1440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" name="Ellipse 55">
                <a:extLst>
                  <a:ext uri="{FF2B5EF4-FFF2-40B4-BE49-F238E27FC236}">
                    <a16:creationId xmlns:a16="http://schemas.microsoft.com/office/drawing/2014/main" id="{FD6B58D5-F6F4-7F99-076B-C8033F46E8FC}"/>
                  </a:ext>
                </a:extLst>
              </p:cNvPr>
              <p:cNvSpPr/>
              <p:nvPr/>
            </p:nvSpPr>
            <p:spPr>
              <a:xfrm>
                <a:off x="568238" y="4851645"/>
                <a:ext cx="1080000" cy="108000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6B048252-8114-BA00-A5D1-43CE751D11CD}"/>
                  </a:ext>
                </a:extLst>
              </p:cNvPr>
              <p:cNvSpPr/>
              <p:nvPr/>
            </p:nvSpPr>
            <p:spPr>
              <a:xfrm>
                <a:off x="388238" y="3231645"/>
                <a:ext cx="1440000" cy="1440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557C29BD-8C13-69B7-6569-33951C369BD0}"/>
                  </a:ext>
                </a:extLst>
              </p:cNvPr>
              <p:cNvSpPr/>
              <p:nvPr/>
            </p:nvSpPr>
            <p:spPr>
              <a:xfrm>
                <a:off x="568238" y="3411645"/>
                <a:ext cx="1080000" cy="108000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557E8C42-3013-01F1-E063-F3A6E0C8EAE1}"/>
                </a:ext>
              </a:extLst>
            </p:cNvPr>
            <p:cNvGrpSpPr/>
            <p:nvPr/>
          </p:nvGrpSpPr>
          <p:grpSpPr>
            <a:xfrm rot="5400000">
              <a:off x="6986132" y="2698619"/>
              <a:ext cx="4320000" cy="2880002"/>
              <a:chOff x="4201556" y="220223"/>
              <a:chExt cx="4320000" cy="2880002"/>
            </a:xfrm>
          </p:grpSpPr>
          <p:grpSp>
            <p:nvGrpSpPr>
              <p:cNvPr id="8" name="Groupe 7">
                <a:extLst>
                  <a:ext uri="{FF2B5EF4-FFF2-40B4-BE49-F238E27FC236}">
                    <a16:creationId xmlns:a16="http://schemas.microsoft.com/office/drawing/2014/main" id="{FFCA1D14-083D-EAA5-B07B-627D590123C1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A24510D1-F557-166F-6D71-754252FE2FBA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" name="Ellipse 53">
                  <a:extLst>
                    <a:ext uri="{FF2B5EF4-FFF2-40B4-BE49-F238E27FC236}">
                      <a16:creationId xmlns:a16="http://schemas.microsoft.com/office/drawing/2014/main" id="{3C0C0A99-6DB8-9D73-0D35-F940BE062C68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0BD0C9AE-13EB-9B4D-C16B-BAD7AFA86585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</p:grpSpPr>
            <p:grpSp>
              <p:nvGrpSpPr>
                <p:cNvPr id="10" name="Groupe 9">
                  <a:extLst>
                    <a:ext uri="{FF2B5EF4-FFF2-40B4-BE49-F238E27FC236}">
                      <a16:creationId xmlns:a16="http://schemas.microsoft.com/office/drawing/2014/main" id="{CAF52622-457E-AA6E-9C33-8B00DBAA2A66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</p:grpSpPr>
              <p:grpSp>
                <p:nvGrpSpPr>
                  <p:cNvPr id="14" name="Groupe 13">
                    <a:extLst>
                      <a:ext uri="{FF2B5EF4-FFF2-40B4-BE49-F238E27FC236}">
                        <a16:creationId xmlns:a16="http://schemas.microsoft.com/office/drawing/2014/main" id="{CC15BA57-42F1-F348-4B56-D8BDB758DED8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</p:grpSpPr>
                <p:grpSp>
                  <p:nvGrpSpPr>
                    <p:cNvPr id="45" name="Groupe 44">
                      <a:extLst>
                        <a:ext uri="{FF2B5EF4-FFF2-40B4-BE49-F238E27FC236}">
                          <a16:creationId xmlns:a16="http://schemas.microsoft.com/office/drawing/2014/main" id="{B2429BAB-9BDB-4B2F-FFCB-8B8F4E70A48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</p:grpSpPr>
                  <p:sp>
                    <p:nvSpPr>
                      <p:cNvPr id="49" name="Rectangle 48">
                        <a:extLst>
                          <a:ext uri="{FF2B5EF4-FFF2-40B4-BE49-F238E27FC236}">
                            <a16:creationId xmlns:a16="http://schemas.microsoft.com/office/drawing/2014/main" id="{28B44C4F-50C1-3B8E-4018-876BF857B6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50" name="Ellipse 49">
                        <a:extLst>
                          <a:ext uri="{FF2B5EF4-FFF2-40B4-BE49-F238E27FC236}">
                            <a16:creationId xmlns:a16="http://schemas.microsoft.com/office/drawing/2014/main" id="{78C5B07D-F1BC-47D4-1226-D03076439D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51" name="Rectangle 50">
                        <a:extLst>
                          <a:ext uri="{FF2B5EF4-FFF2-40B4-BE49-F238E27FC236}">
                            <a16:creationId xmlns:a16="http://schemas.microsoft.com/office/drawing/2014/main" id="{F06831D6-8C4B-9D91-67CE-BA3275C378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52" name="Ellipse 51">
                        <a:extLst>
                          <a:ext uri="{FF2B5EF4-FFF2-40B4-BE49-F238E27FC236}">
                            <a16:creationId xmlns:a16="http://schemas.microsoft.com/office/drawing/2014/main" id="{B19FEC21-AFF0-5A30-7FDA-0541B2ECCC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46" name="Groupe 45">
                      <a:extLst>
                        <a:ext uri="{FF2B5EF4-FFF2-40B4-BE49-F238E27FC236}">
                          <a16:creationId xmlns:a16="http://schemas.microsoft.com/office/drawing/2014/main" id="{2FB6D5E1-DB2F-6A15-4E7E-DC49A6BD5A8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</p:grpSpPr>
                  <p:sp>
                    <p:nvSpPr>
                      <p:cNvPr id="47" name="Rectangle 46">
                        <a:extLst>
                          <a:ext uri="{FF2B5EF4-FFF2-40B4-BE49-F238E27FC236}">
                            <a16:creationId xmlns:a16="http://schemas.microsoft.com/office/drawing/2014/main" id="{0C4B3DCE-30B8-8CD9-C1BE-43A4A46769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48" name="Ellipse 47">
                        <a:extLst>
                          <a:ext uri="{FF2B5EF4-FFF2-40B4-BE49-F238E27FC236}">
                            <a16:creationId xmlns:a16="http://schemas.microsoft.com/office/drawing/2014/main" id="{0A377E39-1D09-AF9E-09A7-1E623D79FB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69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00B0F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42" name="Groupe 41">
                    <a:extLst>
                      <a:ext uri="{FF2B5EF4-FFF2-40B4-BE49-F238E27FC236}">
                        <a16:creationId xmlns:a16="http://schemas.microsoft.com/office/drawing/2014/main" id="{886B549D-219A-93A2-F478-E9F0416F2A0A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</p:grpSpPr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5234B1BB-F95E-B21A-DCC3-A4F8A3FD06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44" name="Ellipse 43">
                      <a:extLst>
                        <a:ext uri="{FF2B5EF4-FFF2-40B4-BE49-F238E27FC236}">
                          <a16:creationId xmlns:a16="http://schemas.microsoft.com/office/drawing/2014/main" id="{1370917E-BFFD-918D-BB9B-1F66BAFAC6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11" name="Groupe 10">
                  <a:extLst>
                    <a:ext uri="{FF2B5EF4-FFF2-40B4-BE49-F238E27FC236}">
                      <a16:creationId xmlns:a16="http://schemas.microsoft.com/office/drawing/2014/main" id="{50DA467D-95F0-0951-CAD3-F02C8609E567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</p:grpSpPr>
              <p:sp>
                <p:nvSpPr>
                  <p:cNvPr id="12" name="Rectangle 11">
                    <a:extLst>
                      <a:ext uri="{FF2B5EF4-FFF2-40B4-BE49-F238E27FC236}">
                        <a16:creationId xmlns:a16="http://schemas.microsoft.com/office/drawing/2014/main" id="{A11AC615-154E-F9D6-9D4B-B55A4F0A2041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3" name="Ellipse 12">
                    <a:extLst>
                      <a:ext uri="{FF2B5EF4-FFF2-40B4-BE49-F238E27FC236}">
                        <a16:creationId xmlns:a16="http://schemas.microsoft.com/office/drawing/2014/main" id="{0160543C-E979-3518-A51D-82A59D9EEC20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</p:grpSp>
          </p:grpSp>
        </p:grpSp>
      </p:grpSp>
      <p:sp>
        <p:nvSpPr>
          <p:cNvPr id="59" name="ZoneTexte 58">
            <a:extLst>
              <a:ext uri="{FF2B5EF4-FFF2-40B4-BE49-F238E27FC236}">
                <a16:creationId xmlns:a16="http://schemas.microsoft.com/office/drawing/2014/main" id="{5E787708-3026-C41A-3408-078357F99A34}"/>
              </a:ext>
            </a:extLst>
          </p:cNvPr>
          <p:cNvSpPr txBox="1"/>
          <p:nvPr/>
        </p:nvSpPr>
        <p:spPr>
          <a:xfrm>
            <a:off x="1974387" y="863143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92D050"/>
                </a:solidFill>
              </a:rPr>
              <a:t>4</a:t>
            </a:r>
            <a:r>
              <a:rPr lang="fr-FR" sz="6000" dirty="0"/>
              <a:t> + </a:t>
            </a:r>
            <a:r>
              <a:rPr lang="fr-FR" sz="6000" dirty="0">
                <a:solidFill>
                  <a:srgbClr val="00B0F0"/>
                </a:solidFill>
              </a:rPr>
              <a:t>4 </a:t>
            </a:r>
            <a:r>
              <a:rPr lang="fr-FR" sz="6000" dirty="0"/>
              <a:t>=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4CAD0ED-C0BD-9F04-54D8-26D6BCBA4A71}"/>
              </a:ext>
            </a:extLst>
          </p:cNvPr>
          <p:cNvSpPr txBox="1"/>
          <p:nvPr/>
        </p:nvSpPr>
        <p:spPr>
          <a:xfrm>
            <a:off x="5707678" y="818224"/>
            <a:ext cx="461989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C6B513E-CD4B-F842-BECF-ED3A1B41D9D8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936F9FD-81A5-86F7-8EF7-95E0782547DC}"/>
              </a:ext>
            </a:extLst>
          </p:cNvPr>
          <p:cNvSpPr txBox="1"/>
          <p:nvPr/>
        </p:nvSpPr>
        <p:spPr>
          <a:xfrm>
            <a:off x="429759" y="3929998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× 4 =</a:t>
            </a:r>
            <a:r>
              <a:rPr lang="fr-FR" sz="7200" dirty="0"/>
              <a:t> 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83EE9B74-3F92-E68C-B3AA-711647D19221}"/>
              </a:ext>
            </a:extLst>
          </p:cNvPr>
          <p:cNvGrpSpPr/>
          <p:nvPr/>
        </p:nvGrpSpPr>
        <p:grpSpPr>
          <a:xfrm>
            <a:off x="1451036" y="5292275"/>
            <a:ext cx="1046702" cy="1046703"/>
            <a:chOff x="1469152" y="2641377"/>
            <a:chExt cx="2520000" cy="2520002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6B283D1D-2090-4E90-4D08-2C4F34FA0719}"/>
                </a:ext>
              </a:extLst>
            </p:cNvPr>
            <p:cNvSpPr/>
            <p:nvPr/>
          </p:nvSpPr>
          <p:spPr>
            <a:xfrm>
              <a:off x="1469152" y="2641377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A13B3981-13E9-5094-4C1A-FDC98DC2F7B8}"/>
                </a:ext>
              </a:extLst>
            </p:cNvPr>
            <p:cNvSpPr/>
            <p:nvPr/>
          </p:nvSpPr>
          <p:spPr>
            <a:xfrm rot="16200000">
              <a:off x="2909152" y="408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3DA7154A-2FC6-78B7-AEE8-49F0995D1037}"/>
                </a:ext>
              </a:extLst>
            </p:cNvPr>
            <p:cNvSpPr/>
            <p:nvPr/>
          </p:nvSpPr>
          <p:spPr>
            <a:xfrm rot="16200000">
              <a:off x="2909152" y="264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495CB49D-DF45-A97D-B344-E6194E6CADD5}"/>
                </a:ext>
              </a:extLst>
            </p:cNvPr>
            <p:cNvSpPr/>
            <p:nvPr/>
          </p:nvSpPr>
          <p:spPr>
            <a:xfrm rot="16200000">
              <a:off x="1469152" y="408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EFEF3352-32F8-2E64-0A53-84A5FE38A6DA}"/>
              </a:ext>
            </a:extLst>
          </p:cNvPr>
          <p:cNvGrpSpPr/>
          <p:nvPr/>
        </p:nvGrpSpPr>
        <p:grpSpPr>
          <a:xfrm>
            <a:off x="2675212" y="5310031"/>
            <a:ext cx="1046702" cy="1046703"/>
            <a:chOff x="1469152" y="2641377"/>
            <a:chExt cx="2520000" cy="2520002"/>
          </a:xfrm>
        </p:grpSpPr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C496F590-B075-5036-838F-9B4AF7EDE3D0}"/>
                </a:ext>
              </a:extLst>
            </p:cNvPr>
            <p:cNvSpPr/>
            <p:nvPr/>
          </p:nvSpPr>
          <p:spPr>
            <a:xfrm>
              <a:off x="1469152" y="2641377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8B29AF44-1F0A-B068-CD93-DBA5F30E1ED3}"/>
                </a:ext>
              </a:extLst>
            </p:cNvPr>
            <p:cNvSpPr/>
            <p:nvPr/>
          </p:nvSpPr>
          <p:spPr>
            <a:xfrm rot="16200000">
              <a:off x="2909152" y="408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AAA54F50-2D18-3047-8104-24F45A50D1C7}"/>
                </a:ext>
              </a:extLst>
            </p:cNvPr>
            <p:cNvSpPr/>
            <p:nvPr/>
          </p:nvSpPr>
          <p:spPr>
            <a:xfrm rot="16200000">
              <a:off x="2909152" y="264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07509532-4BB7-3276-DE9D-3740F4A832C4}"/>
                </a:ext>
              </a:extLst>
            </p:cNvPr>
            <p:cNvSpPr/>
            <p:nvPr/>
          </p:nvSpPr>
          <p:spPr>
            <a:xfrm rot="16200000">
              <a:off x="1469152" y="4081379"/>
              <a:ext cx="1080000" cy="108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2" name="ZoneTexte 61">
            <a:extLst>
              <a:ext uri="{FF2B5EF4-FFF2-40B4-BE49-F238E27FC236}">
                <a16:creationId xmlns:a16="http://schemas.microsoft.com/office/drawing/2014/main" id="{3ABE10D1-EDD4-3EFF-6566-C03D36ECCAC9}"/>
              </a:ext>
            </a:extLst>
          </p:cNvPr>
          <p:cNvSpPr txBox="1"/>
          <p:nvPr/>
        </p:nvSpPr>
        <p:spPr>
          <a:xfrm>
            <a:off x="4350466" y="4039566"/>
            <a:ext cx="3261737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4 + 4 = 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3ABF72C-240B-5C80-40D7-3BB5E76A905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5E066E5-50E2-2094-6173-4E1DB3729BC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AC55B17D-1E1B-6E63-12F8-F5DDCCDADAD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65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2/5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DC17B1D-FCAB-14A9-1A85-BF1D13CFEC52}"/>
              </a:ext>
            </a:extLst>
          </p:cNvPr>
          <p:cNvSpPr txBox="1"/>
          <p:nvPr/>
        </p:nvSpPr>
        <p:spPr>
          <a:xfrm>
            <a:off x="2232561" y="1187532"/>
            <a:ext cx="518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 + 2 = …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F942171-4F1B-B455-6EB1-1855AF9F564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50737A-C0DD-3482-7AF9-67B74DA48A6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262F61A-AD69-3E04-CC72-BDEF22B33FEA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CAD3271F-7FB9-2F66-87D2-5BD40F6D9F47}"/>
              </a:ext>
            </a:extLst>
          </p:cNvPr>
          <p:cNvSpPr txBox="1"/>
          <p:nvPr/>
        </p:nvSpPr>
        <p:spPr>
          <a:xfrm>
            <a:off x="3040603" y="177660"/>
            <a:ext cx="45897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Recopie et calcule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6BFA272-26E8-05D5-CDF5-938DE398E150}"/>
              </a:ext>
            </a:extLst>
          </p:cNvPr>
          <p:cNvSpPr txBox="1"/>
          <p:nvPr/>
        </p:nvSpPr>
        <p:spPr>
          <a:xfrm>
            <a:off x="2232561" y="4470139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× 5 = …</a:t>
            </a:r>
            <a:r>
              <a:rPr lang="fr-FR" sz="7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5025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2/5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BC8560DF-D2D9-D3B7-12A7-8F0DB457486C}"/>
              </a:ext>
            </a:extLst>
          </p:cNvPr>
          <p:cNvGrpSpPr/>
          <p:nvPr/>
        </p:nvGrpSpPr>
        <p:grpSpPr>
          <a:xfrm>
            <a:off x="2885242" y="1938560"/>
            <a:ext cx="1899821" cy="1262849"/>
            <a:chOff x="4201556" y="220223"/>
            <a:chExt cx="4320000" cy="2880002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61F54B1B-3DF6-D986-28BB-D83D6B491935}"/>
                </a:ext>
              </a:extLst>
            </p:cNvPr>
            <p:cNvGrpSpPr/>
            <p:nvPr/>
          </p:nvGrpSpPr>
          <p:grpSpPr>
            <a:xfrm>
              <a:off x="4201556" y="220223"/>
              <a:ext cx="1440000" cy="1440000"/>
              <a:chOff x="657869" y="816131"/>
              <a:chExt cx="1440000" cy="144000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BD5287C-F2BC-0730-C474-AD0B65FB549B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B9803514-AF0E-C0FD-E859-E41D8018ACEE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16279E9D-091D-B585-450E-98DDD98A25B9}"/>
                </a:ext>
              </a:extLst>
            </p:cNvPr>
            <p:cNvGrpSpPr/>
            <p:nvPr/>
          </p:nvGrpSpPr>
          <p:grpSpPr>
            <a:xfrm rot="16200000">
              <a:off x="4921556" y="-499775"/>
              <a:ext cx="2880000" cy="4320000"/>
              <a:chOff x="8921563" y="1791645"/>
              <a:chExt cx="2880000" cy="4320000"/>
            </a:xfrm>
          </p:grpSpPr>
          <p:grpSp>
            <p:nvGrpSpPr>
              <p:cNvPr id="8" name="Groupe 7">
                <a:extLst>
                  <a:ext uri="{FF2B5EF4-FFF2-40B4-BE49-F238E27FC236}">
                    <a16:creationId xmlns:a16="http://schemas.microsoft.com/office/drawing/2014/main" id="{A780EDCF-0CC6-A89D-1DD1-D90435C16260}"/>
                  </a:ext>
                </a:extLst>
              </p:cNvPr>
              <p:cNvGrpSpPr/>
              <p:nvPr/>
            </p:nvGrpSpPr>
            <p:grpSpPr>
              <a:xfrm>
                <a:off x="8921563" y="3231645"/>
                <a:ext cx="2880000" cy="2880000"/>
                <a:chOff x="5641556" y="3231645"/>
                <a:chExt cx="2880000" cy="2880000"/>
              </a:xfrm>
            </p:grpSpPr>
            <p:grpSp>
              <p:nvGrpSpPr>
                <p:cNvPr id="12" name="Groupe 11">
                  <a:extLst>
                    <a:ext uri="{FF2B5EF4-FFF2-40B4-BE49-F238E27FC236}">
                      <a16:creationId xmlns:a16="http://schemas.microsoft.com/office/drawing/2014/main" id="{8B561BE4-8BB2-9C09-A98B-92F93249CA8F}"/>
                    </a:ext>
                  </a:extLst>
                </p:cNvPr>
                <p:cNvGrpSpPr/>
                <p:nvPr/>
              </p:nvGrpSpPr>
              <p:grpSpPr>
                <a:xfrm>
                  <a:off x="5641556" y="3231645"/>
                  <a:ext cx="2880000" cy="2880000"/>
                  <a:chOff x="2443914" y="3231645"/>
                  <a:chExt cx="2880000" cy="2880000"/>
                </a:xfrm>
              </p:grpSpPr>
              <p:grpSp>
                <p:nvGrpSpPr>
                  <p:cNvPr id="21" name="Groupe 20">
                    <a:extLst>
                      <a:ext uri="{FF2B5EF4-FFF2-40B4-BE49-F238E27FC236}">
                        <a16:creationId xmlns:a16="http://schemas.microsoft.com/office/drawing/2014/main" id="{40229984-6983-DC37-C4F8-BA9D330368DB}"/>
                      </a:ext>
                    </a:extLst>
                  </p:cNvPr>
                  <p:cNvGrpSpPr/>
                  <p:nvPr/>
                </p:nvGrpSpPr>
                <p:grpSpPr>
                  <a:xfrm>
                    <a:off x="2443914" y="3231645"/>
                    <a:ext cx="1440000" cy="2880000"/>
                    <a:chOff x="388238" y="3231645"/>
                    <a:chExt cx="1440000" cy="2880000"/>
                  </a:xfrm>
                </p:grpSpPr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B2AF6B4C-6436-8E2F-5C00-C1D0CE2B5E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238" y="4671645"/>
                      <a:ext cx="1440000" cy="1440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26" name="Ellipse 25">
                      <a:extLst>
                        <a:ext uri="{FF2B5EF4-FFF2-40B4-BE49-F238E27FC236}">
                          <a16:creationId xmlns:a16="http://schemas.microsoft.com/office/drawing/2014/main" id="{D16D7E8E-FF49-1029-2776-77A6E448C6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238" y="4851645"/>
                      <a:ext cx="1080000" cy="1080000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1A44AE1-35F6-079F-FA76-0C3B400F15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238" y="3231645"/>
                      <a:ext cx="1440000" cy="1440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28" name="Ellipse 27">
                      <a:extLst>
                        <a:ext uri="{FF2B5EF4-FFF2-40B4-BE49-F238E27FC236}">
                          <a16:creationId xmlns:a16="http://schemas.microsoft.com/office/drawing/2014/main" id="{E0DAEEC8-1988-71FE-03D2-16DDF6CFF7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8238" y="3411645"/>
                      <a:ext cx="1080000" cy="1080000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grpSp>
                <p:nvGrpSpPr>
                  <p:cNvPr id="22" name="Groupe 21">
                    <a:extLst>
                      <a:ext uri="{FF2B5EF4-FFF2-40B4-BE49-F238E27FC236}">
                        <a16:creationId xmlns:a16="http://schemas.microsoft.com/office/drawing/2014/main" id="{E22B66B9-4F47-2D88-F314-33EC545A864D}"/>
                      </a:ext>
                    </a:extLst>
                  </p:cNvPr>
                  <p:cNvGrpSpPr/>
                  <p:nvPr/>
                </p:nvGrpSpPr>
                <p:grpSpPr>
                  <a:xfrm>
                    <a:off x="3883914" y="4671645"/>
                    <a:ext cx="1440000" cy="1440000"/>
                    <a:chOff x="657869" y="816131"/>
                    <a:chExt cx="1440000" cy="1440000"/>
                  </a:xfrm>
                </p:grpSpPr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9F8A5CA1-04ED-F15E-2BA3-5D94A50577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24" name="Ellipse 23">
                      <a:extLst>
                        <a:ext uri="{FF2B5EF4-FFF2-40B4-BE49-F238E27FC236}">
                          <a16:creationId xmlns:a16="http://schemas.microsoft.com/office/drawing/2014/main" id="{FA8AAE08-9FBB-0E86-F1ED-850BC52BD6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rgbClr val="7030A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13" name="Groupe 12">
                  <a:extLst>
                    <a:ext uri="{FF2B5EF4-FFF2-40B4-BE49-F238E27FC236}">
                      <a16:creationId xmlns:a16="http://schemas.microsoft.com/office/drawing/2014/main" id="{066A5364-F399-704D-F29A-40E17388C69A}"/>
                    </a:ext>
                  </a:extLst>
                </p:cNvPr>
                <p:cNvGrpSpPr/>
                <p:nvPr/>
              </p:nvGrpSpPr>
              <p:grpSpPr>
                <a:xfrm>
                  <a:off x="7081556" y="3231645"/>
                  <a:ext cx="1440000" cy="1440000"/>
                  <a:chOff x="657869" y="816131"/>
                  <a:chExt cx="1440000" cy="1440000"/>
                </a:xfrm>
              </p:grpSpPr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FE380406-487B-7BC8-55D2-272BC722758E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" name="Ellipse 19">
                    <a:extLst>
                      <a:ext uri="{FF2B5EF4-FFF2-40B4-BE49-F238E27FC236}">
                        <a16:creationId xmlns:a16="http://schemas.microsoft.com/office/drawing/2014/main" id="{2BB42E39-F82B-B770-123D-80FC2681B999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0733F397-27F4-D5CA-D457-508FDDDE1509}"/>
                  </a:ext>
                </a:extLst>
              </p:cNvPr>
              <p:cNvGrpSpPr/>
              <p:nvPr/>
            </p:nvGrpSpPr>
            <p:grpSpPr>
              <a:xfrm>
                <a:off x="8921563" y="1791645"/>
                <a:ext cx="1440000" cy="1440000"/>
                <a:chOff x="657869" y="816131"/>
                <a:chExt cx="1440000" cy="1440000"/>
              </a:xfrm>
            </p:grpSpPr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85916103-4A66-4184-BF6F-E34445BFD88F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" name="Ellipse 10">
                  <a:extLst>
                    <a:ext uri="{FF2B5EF4-FFF2-40B4-BE49-F238E27FC236}">
                      <a16:creationId xmlns:a16="http://schemas.microsoft.com/office/drawing/2014/main" id="{A1AA6E04-94C4-4A8B-BFF9-33E1E18A612B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BBCDB8C3-F259-42D6-8495-E0293BCD0C2E}"/>
              </a:ext>
            </a:extLst>
          </p:cNvPr>
          <p:cNvSpPr txBox="1"/>
          <p:nvPr/>
        </p:nvSpPr>
        <p:spPr>
          <a:xfrm>
            <a:off x="2078604" y="922897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 + 2 = …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FDAF4C-E87D-C1B1-C217-0731B65C83B6}"/>
              </a:ext>
            </a:extLst>
          </p:cNvPr>
          <p:cNvSpPr txBox="1"/>
          <p:nvPr/>
        </p:nvSpPr>
        <p:spPr>
          <a:xfrm>
            <a:off x="5441468" y="922897"/>
            <a:ext cx="461989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A24AD68-6622-E403-2323-F5831CD41172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9BAB70D-BFAC-AB8B-9C3D-2E82C4CE7245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1CCB8F3-D1D0-E654-3E2E-6714F09811E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94126-7670-FAFF-26F1-0346E72C5DC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4BAA0347-0FF1-3CA5-4A96-E0EE8623DB0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ZoneTexte 50">
            <a:extLst>
              <a:ext uri="{FF2B5EF4-FFF2-40B4-BE49-F238E27FC236}">
                <a16:creationId xmlns:a16="http://schemas.microsoft.com/office/drawing/2014/main" id="{AF18FF4D-8EB1-9A82-069B-BF943C28274D}"/>
              </a:ext>
            </a:extLst>
          </p:cNvPr>
          <p:cNvSpPr txBox="1"/>
          <p:nvPr/>
        </p:nvSpPr>
        <p:spPr>
          <a:xfrm>
            <a:off x="1113974" y="3662845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× 5 = </a:t>
            </a:r>
            <a:r>
              <a:rPr lang="fr-FR" sz="7200" dirty="0"/>
              <a:t>… 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3294CDED-0685-98E1-B204-43353F6F63F3}"/>
              </a:ext>
            </a:extLst>
          </p:cNvPr>
          <p:cNvSpPr txBox="1"/>
          <p:nvPr/>
        </p:nvSpPr>
        <p:spPr>
          <a:xfrm>
            <a:off x="4405535" y="3709011"/>
            <a:ext cx="3619877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5 + 5 =10</a:t>
            </a:r>
          </a:p>
        </p:txBody>
      </p: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CB52DE23-8C60-4920-2AD5-5D3C174114A7}"/>
              </a:ext>
            </a:extLst>
          </p:cNvPr>
          <p:cNvGrpSpPr/>
          <p:nvPr/>
        </p:nvGrpSpPr>
        <p:grpSpPr>
          <a:xfrm>
            <a:off x="1476488" y="5280919"/>
            <a:ext cx="1220139" cy="1246788"/>
            <a:chOff x="2793195" y="2793403"/>
            <a:chExt cx="1220139" cy="1246788"/>
          </a:xfrm>
          <a:solidFill>
            <a:srgbClr val="FF9933"/>
          </a:solidFill>
        </p:grpSpPr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F30C885F-C603-E5D2-9CF9-96876830DF8F}"/>
                </a:ext>
              </a:extLst>
            </p:cNvPr>
            <p:cNvSpPr/>
            <p:nvPr/>
          </p:nvSpPr>
          <p:spPr>
            <a:xfrm>
              <a:off x="2793195" y="2793403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BB0D500A-9EB4-F5C1-019B-98461EC9A6A5}"/>
                </a:ext>
              </a:extLst>
            </p:cNvPr>
            <p:cNvSpPr/>
            <p:nvPr/>
          </p:nvSpPr>
          <p:spPr>
            <a:xfrm rot="16200000">
              <a:off x="3583390" y="3610247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AB33828D-E47D-D8EE-AE6F-44AFBE4CEE89}"/>
                </a:ext>
              </a:extLst>
            </p:cNvPr>
            <p:cNvSpPr/>
            <p:nvPr/>
          </p:nvSpPr>
          <p:spPr>
            <a:xfrm rot="16200000">
              <a:off x="3583390" y="2793403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41978ABA-F134-B673-C629-8B9100ABDC40}"/>
                </a:ext>
              </a:extLst>
            </p:cNvPr>
            <p:cNvSpPr/>
            <p:nvPr/>
          </p:nvSpPr>
          <p:spPr>
            <a:xfrm rot="16200000">
              <a:off x="2799082" y="3610247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Ellipse 57">
              <a:extLst>
                <a:ext uri="{FF2B5EF4-FFF2-40B4-BE49-F238E27FC236}">
                  <a16:creationId xmlns:a16="http://schemas.microsoft.com/office/drawing/2014/main" id="{AA29A8EC-E19D-3E9C-A172-2E388C0C62EF}"/>
                </a:ext>
              </a:extLst>
            </p:cNvPr>
            <p:cNvSpPr/>
            <p:nvPr/>
          </p:nvSpPr>
          <p:spPr>
            <a:xfrm>
              <a:off x="3181427" y="3192504"/>
              <a:ext cx="448587" cy="44858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7413543A-CCE7-7FEB-6B1D-45D9559716C2}"/>
              </a:ext>
            </a:extLst>
          </p:cNvPr>
          <p:cNvGrpSpPr/>
          <p:nvPr/>
        </p:nvGrpSpPr>
        <p:grpSpPr>
          <a:xfrm>
            <a:off x="3094704" y="5293102"/>
            <a:ext cx="1220139" cy="1246788"/>
            <a:chOff x="2793195" y="2793403"/>
            <a:chExt cx="1220139" cy="1246788"/>
          </a:xfrm>
          <a:solidFill>
            <a:srgbClr val="FF9933"/>
          </a:solidFill>
        </p:grpSpPr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0F985275-428E-7556-8214-74578CB36E9B}"/>
                </a:ext>
              </a:extLst>
            </p:cNvPr>
            <p:cNvSpPr/>
            <p:nvPr/>
          </p:nvSpPr>
          <p:spPr>
            <a:xfrm>
              <a:off x="2793195" y="2793403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9A4D9F58-FAA0-29ED-C856-E7216BB083E6}"/>
                </a:ext>
              </a:extLst>
            </p:cNvPr>
            <p:cNvSpPr/>
            <p:nvPr/>
          </p:nvSpPr>
          <p:spPr>
            <a:xfrm rot="16200000">
              <a:off x="3583390" y="3610247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5CA227E5-D7B5-B872-105F-3C25AA003053}"/>
                </a:ext>
              </a:extLst>
            </p:cNvPr>
            <p:cNvSpPr/>
            <p:nvPr/>
          </p:nvSpPr>
          <p:spPr>
            <a:xfrm rot="16200000">
              <a:off x="3583390" y="2793403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05D11C26-EAA0-5928-0C3F-3C8F6645DD7B}"/>
                </a:ext>
              </a:extLst>
            </p:cNvPr>
            <p:cNvSpPr/>
            <p:nvPr/>
          </p:nvSpPr>
          <p:spPr>
            <a:xfrm rot="16200000">
              <a:off x="2799082" y="3610247"/>
              <a:ext cx="429944" cy="42994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5447BDCA-2DEA-65A3-C9E6-D8D602088104}"/>
                </a:ext>
              </a:extLst>
            </p:cNvPr>
            <p:cNvSpPr/>
            <p:nvPr/>
          </p:nvSpPr>
          <p:spPr>
            <a:xfrm>
              <a:off x="3181427" y="3192504"/>
              <a:ext cx="448587" cy="44858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9118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BDA5E17-E39B-21B8-9534-DBB71E315685}"/>
              </a:ext>
            </a:extLst>
          </p:cNvPr>
          <p:cNvSpPr txBox="1"/>
          <p:nvPr/>
        </p:nvSpPr>
        <p:spPr>
          <a:xfrm>
            <a:off x="2232561" y="1187532"/>
            <a:ext cx="518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 + 3 = …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F0E017-B05C-DDDA-E8C8-7AD4F866B3D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9C065A-AE68-6A0E-83ED-2B2AD1892DFB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2DA1FA16-67F1-6DB6-E294-80B3A80A7027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04898390-6345-7CA7-A32D-1F4B6E8DAF26}"/>
              </a:ext>
            </a:extLst>
          </p:cNvPr>
          <p:cNvSpPr txBox="1"/>
          <p:nvPr/>
        </p:nvSpPr>
        <p:spPr>
          <a:xfrm>
            <a:off x="3040603" y="177660"/>
            <a:ext cx="45897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Recopie et calcule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9708A18-0D36-EE3D-4CFE-2A94C5511EC7}"/>
              </a:ext>
            </a:extLst>
          </p:cNvPr>
          <p:cNvSpPr txBox="1"/>
          <p:nvPr/>
        </p:nvSpPr>
        <p:spPr>
          <a:xfrm>
            <a:off x="2232561" y="4375091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3 × 5 = …</a:t>
            </a:r>
            <a:r>
              <a:rPr lang="fr-FR" sz="7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332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3/5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E9FEB7B-E01D-306B-D574-B9213CCCFEB2}"/>
              </a:ext>
            </a:extLst>
          </p:cNvPr>
          <p:cNvGrpSpPr/>
          <p:nvPr/>
        </p:nvGrpSpPr>
        <p:grpSpPr>
          <a:xfrm rot="5400000">
            <a:off x="3051275" y="1040895"/>
            <a:ext cx="1413870" cy="2825728"/>
            <a:chOff x="4290286" y="753773"/>
            <a:chExt cx="2880004" cy="5760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959A858D-B4FA-BC20-CA52-236D2B17BCEC}"/>
                </a:ext>
              </a:extLst>
            </p:cNvPr>
            <p:cNvGrpSpPr/>
            <p:nvPr/>
          </p:nvGrpSpPr>
          <p:grpSpPr>
            <a:xfrm>
              <a:off x="4290286" y="753773"/>
              <a:ext cx="1440000" cy="1440000"/>
              <a:chOff x="657869" y="816131"/>
              <a:chExt cx="1440000" cy="1440000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6F0C30AA-2A1C-2324-4D57-BD4FDC7BF04D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EA030532-7D94-5AFF-DEC3-555F50968DF4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3BE18CC1-63CB-F16E-C7D2-A6DC455AA89A}"/>
                </a:ext>
              </a:extLst>
            </p:cNvPr>
            <p:cNvGrpSpPr/>
            <p:nvPr/>
          </p:nvGrpSpPr>
          <p:grpSpPr>
            <a:xfrm rot="5400000">
              <a:off x="3570289" y="2913772"/>
              <a:ext cx="4320000" cy="2880002"/>
              <a:chOff x="4201556" y="220223"/>
              <a:chExt cx="4320000" cy="2880002"/>
            </a:xfrm>
          </p:grpSpPr>
          <p:grpSp>
            <p:nvGrpSpPr>
              <p:cNvPr id="8" name="Groupe 7">
                <a:extLst>
                  <a:ext uri="{FF2B5EF4-FFF2-40B4-BE49-F238E27FC236}">
                    <a16:creationId xmlns:a16="http://schemas.microsoft.com/office/drawing/2014/main" id="{E872A231-08AB-1AF2-DCA9-E45B253B3E52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</p:grpSpPr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DBB30156-74DB-C5FE-D8B4-6B0FB8792E93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" name="Ellipse 39">
                  <a:extLst>
                    <a:ext uri="{FF2B5EF4-FFF2-40B4-BE49-F238E27FC236}">
                      <a16:creationId xmlns:a16="http://schemas.microsoft.com/office/drawing/2014/main" id="{3735883C-0A4C-1EF5-1AFB-8C15A9E93985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0F0762FF-E02D-D5C3-C1BB-8989E4CFA23B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</p:grpSpPr>
            <p:grpSp>
              <p:nvGrpSpPr>
                <p:cNvPr id="10" name="Groupe 9">
                  <a:extLst>
                    <a:ext uri="{FF2B5EF4-FFF2-40B4-BE49-F238E27FC236}">
                      <a16:creationId xmlns:a16="http://schemas.microsoft.com/office/drawing/2014/main" id="{9D7D0F4A-D3DE-8551-93A8-340B3E9D3699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</p:grpSpPr>
              <p:grpSp>
                <p:nvGrpSpPr>
                  <p:cNvPr id="27" name="Groupe 26">
                    <a:extLst>
                      <a:ext uri="{FF2B5EF4-FFF2-40B4-BE49-F238E27FC236}">
                        <a16:creationId xmlns:a16="http://schemas.microsoft.com/office/drawing/2014/main" id="{BEB3FD81-5985-07D9-05E3-55D9D8F0B9CF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</p:grpSpPr>
                <p:grpSp>
                  <p:nvGrpSpPr>
                    <p:cNvPr id="31" name="Groupe 30">
                      <a:extLst>
                        <a:ext uri="{FF2B5EF4-FFF2-40B4-BE49-F238E27FC236}">
                          <a16:creationId xmlns:a16="http://schemas.microsoft.com/office/drawing/2014/main" id="{30D6D537-82F8-B5BC-1F44-A63400C1FE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</p:grpSpPr>
                  <p:sp>
                    <p:nvSpPr>
                      <p:cNvPr id="35" name="Rectangle 34">
                        <a:extLst>
                          <a:ext uri="{FF2B5EF4-FFF2-40B4-BE49-F238E27FC236}">
                            <a16:creationId xmlns:a16="http://schemas.microsoft.com/office/drawing/2014/main" id="{37B25A5A-EEB1-8947-88DA-53DEAF0E8F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6" name="Ellipse 35">
                        <a:extLst>
                          <a:ext uri="{FF2B5EF4-FFF2-40B4-BE49-F238E27FC236}">
                            <a16:creationId xmlns:a16="http://schemas.microsoft.com/office/drawing/2014/main" id="{B7969224-F6D1-A2E0-799B-FB131FDEC5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C0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7" name="Rectangle 36">
                        <a:extLst>
                          <a:ext uri="{FF2B5EF4-FFF2-40B4-BE49-F238E27FC236}">
                            <a16:creationId xmlns:a16="http://schemas.microsoft.com/office/drawing/2014/main" id="{B899CBC6-1D1A-EDE8-144F-9E836A3E0A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8" name="Ellipse 37">
                        <a:extLst>
                          <a:ext uri="{FF2B5EF4-FFF2-40B4-BE49-F238E27FC236}">
                            <a16:creationId xmlns:a16="http://schemas.microsoft.com/office/drawing/2014/main" id="{F33C1609-F2B6-37FB-04CA-F6296FE9E9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C0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32" name="Groupe 31">
                      <a:extLst>
                        <a:ext uri="{FF2B5EF4-FFF2-40B4-BE49-F238E27FC236}">
                          <a16:creationId xmlns:a16="http://schemas.microsoft.com/office/drawing/2014/main" id="{32B5F2CF-BD46-5314-63C3-BAD1486822B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</p:grpSpPr>
                  <p:sp>
                    <p:nvSpPr>
                      <p:cNvPr id="33" name="Rectangle 32">
                        <a:extLst>
                          <a:ext uri="{FF2B5EF4-FFF2-40B4-BE49-F238E27FC236}">
                            <a16:creationId xmlns:a16="http://schemas.microsoft.com/office/drawing/2014/main" id="{CF55898B-99F3-7611-487E-1B3618D031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4" name="Ellipse 33">
                        <a:extLst>
                          <a:ext uri="{FF2B5EF4-FFF2-40B4-BE49-F238E27FC236}">
                            <a16:creationId xmlns:a16="http://schemas.microsoft.com/office/drawing/2014/main" id="{F16C1FA3-9072-709B-F083-D5D305FAFE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71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C0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28" name="Groupe 27">
                    <a:extLst>
                      <a:ext uri="{FF2B5EF4-FFF2-40B4-BE49-F238E27FC236}">
                        <a16:creationId xmlns:a16="http://schemas.microsoft.com/office/drawing/2014/main" id="{B63B2E8A-7F41-3222-26E4-48A4FCC195A8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</p:grpSpPr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E05F4D57-C18B-E84B-49C5-716162448E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30" name="Ellipse 29">
                      <a:extLst>
                        <a:ext uri="{FF2B5EF4-FFF2-40B4-BE49-F238E27FC236}">
                          <a16:creationId xmlns:a16="http://schemas.microsoft.com/office/drawing/2014/main" id="{58F69FD0-D3DF-8446-1D38-4B72A451F4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71" y="996131"/>
                      <a:ext cx="1080000" cy="1080000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11" name="Groupe 10">
                  <a:extLst>
                    <a:ext uri="{FF2B5EF4-FFF2-40B4-BE49-F238E27FC236}">
                      <a16:creationId xmlns:a16="http://schemas.microsoft.com/office/drawing/2014/main" id="{3FF1FDB4-EF7E-56C0-3C66-B31A804BBB6D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</p:grpSpPr>
              <p:sp>
                <p:nvSpPr>
                  <p:cNvPr id="12" name="Rectangle 11">
                    <a:extLst>
                      <a:ext uri="{FF2B5EF4-FFF2-40B4-BE49-F238E27FC236}">
                        <a16:creationId xmlns:a16="http://schemas.microsoft.com/office/drawing/2014/main" id="{506D6B86-AFB0-2438-DA66-3470DEA19DDD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3" name="Ellipse 12">
                    <a:extLst>
                      <a:ext uri="{FF2B5EF4-FFF2-40B4-BE49-F238E27FC236}">
                        <a16:creationId xmlns:a16="http://schemas.microsoft.com/office/drawing/2014/main" id="{4F9700F0-F789-42E8-6305-6945A34EB31E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45D5178B-2920-3609-2852-762479B21D85}"/>
              </a:ext>
            </a:extLst>
          </p:cNvPr>
          <p:cNvSpPr txBox="1"/>
          <p:nvPr/>
        </p:nvSpPr>
        <p:spPr>
          <a:xfrm>
            <a:off x="2055007" y="840209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 + 3 = …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91A86FF-C4B2-141C-C192-14BF37A4A33C}"/>
              </a:ext>
            </a:extLst>
          </p:cNvPr>
          <p:cNvSpPr txBox="1"/>
          <p:nvPr/>
        </p:nvSpPr>
        <p:spPr>
          <a:xfrm>
            <a:off x="5461413" y="808541"/>
            <a:ext cx="461989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B7A335B-F826-8D6A-D640-4C7592AEA731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97E42ED-B5AB-AD84-4D27-DBE13AF4387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3CD3B49-39AC-F344-EBAC-9D695E272B6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FB179F63-D7EE-1872-A308-98B87DAC591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F19196FF-4B86-2E52-546B-F72449AD1AC5}"/>
              </a:ext>
            </a:extLst>
          </p:cNvPr>
          <p:cNvSpPr txBox="1"/>
          <p:nvPr/>
        </p:nvSpPr>
        <p:spPr>
          <a:xfrm>
            <a:off x="1007442" y="3628891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3 × 5 = </a:t>
            </a:r>
            <a:r>
              <a:rPr lang="fr-FR" sz="7200" dirty="0"/>
              <a:t>…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6F3BEFC-79CB-C046-9A0A-B8AA89BB0A82}"/>
              </a:ext>
            </a:extLst>
          </p:cNvPr>
          <p:cNvSpPr txBox="1"/>
          <p:nvPr/>
        </p:nvSpPr>
        <p:spPr>
          <a:xfrm>
            <a:off x="4299004" y="3721224"/>
            <a:ext cx="4099272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5+5+5 = 15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E8AFB19F-3035-D223-D123-D6137CA5A81B}"/>
              </a:ext>
            </a:extLst>
          </p:cNvPr>
          <p:cNvGrpSpPr/>
          <p:nvPr/>
        </p:nvGrpSpPr>
        <p:grpSpPr>
          <a:xfrm>
            <a:off x="1977984" y="4733821"/>
            <a:ext cx="388620" cy="1946872"/>
            <a:chOff x="3337560" y="2717578"/>
            <a:chExt cx="388620" cy="1946872"/>
          </a:xfrm>
        </p:grpSpPr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397BC86A-931D-6643-CC4D-B5E3948F8C86}"/>
                </a:ext>
              </a:extLst>
            </p:cNvPr>
            <p:cNvSpPr/>
            <p:nvPr/>
          </p:nvSpPr>
          <p:spPr>
            <a:xfrm>
              <a:off x="3337560" y="427583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980495A8-81F6-73A7-B693-0695419BD15B}"/>
                </a:ext>
              </a:extLst>
            </p:cNvPr>
            <p:cNvSpPr/>
            <p:nvPr/>
          </p:nvSpPr>
          <p:spPr>
            <a:xfrm>
              <a:off x="3337560" y="388721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8B58D541-ED15-9EED-0313-95470E85B39A}"/>
                </a:ext>
              </a:extLst>
            </p:cNvPr>
            <p:cNvSpPr/>
            <p:nvPr/>
          </p:nvSpPr>
          <p:spPr>
            <a:xfrm>
              <a:off x="3337560" y="349481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7A42A5DF-F55B-4ADD-6750-D51559AE7E9D}"/>
                </a:ext>
              </a:extLst>
            </p:cNvPr>
            <p:cNvSpPr/>
            <p:nvPr/>
          </p:nvSpPr>
          <p:spPr>
            <a:xfrm>
              <a:off x="3337560" y="310619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92BABB85-9A22-80FD-F6DA-75BCE96B6E04}"/>
                </a:ext>
              </a:extLst>
            </p:cNvPr>
            <p:cNvSpPr/>
            <p:nvPr/>
          </p:nvSpPr>
          <p:spPr>
            <a:xfrm>
              <a:off x="3337560" y="271757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E9349FE3-C3C2-7D80-F4CF-3081E95BF133}"/>
              </a:ext>
            </a:extLst>
          </p:cNvPr>
          <p:cNvGrpSpPr/>
          <p:nvPr/>
        </p:nvGrpSpPr>
        <p:grpSpPr>
          <a:xfrm>
            <a:off x="2551057" y="4731935"/>
            <a:ext cx="388620" cy="1946872"/>
            <a:chOff x="3337560" y="2717578"/>
            <a:chExt cx="388620" cy="1946872"/>
          </a:xfrm>
        </p:grpSpPr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2581E1FD-620D-FFAB-8007-33061EF984BB}"/>
                </a:ext>
              </a:extLst>
            </p:cNvPr>
            <p:cNvSpPr/>
            <p:nvPr/>
          </p:nvSpPr>
          <p:spPr>
            <a:xfrm>
              <a:off x="3337560" y="427583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B15A0BFA-5C60-B0C8-98AE-DB22506A164E}"/>
                </a:ext>
              </a:extLst>
            </p:cNvPr>
            <p:cNvSpPr/>
            <p:nvPr/>
          </p:nvSpPr>
          <p:spPr>
            <a:xfrm>
              <a:off x="3337560" y="388721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66E85200-9FBE-7F96-5221-3788878C1975}"/>
                </a:ext>
              </a:extLst>
            </p:cNvPr>
            <p:cNvSpPr/>
            <p:nvPr/>
          </p:nvSpPr>
          <p:spPr>
            <a:xfrm>
              <a:off x="3337560" y="349481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D5FF0805-0B60-9CCC-CB4E-5DF82303FE67}"/>
                </a:ext>
              </a:extLst>
            </p:cNvPr>
            <p:cNvSpPr/>
            <p:nvPr/>
          </p:nvSpPr>
          <p:spPr>
            <a:xfrm>
              <a:off x="3337560" y="310619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1B05046D-8AE6-1A95-368A-E2A3CFFA4FA7}"/>
                </a:ext>
              </a:extLst>
            </p:cNvPr>
            <p:cNvSpPr/>
            <p:nvPr/>
          </p:nvSpPr>
          <p:spPr>
            <a:xfrm>
              <a:off x="3337560" y="271757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3D627185-E8C8-9CBB-2000-DED4EE2FBDF6}"/>
              </a:ext>
            </a:extLst>
          </p:cNvPr>
          <p:cNvGrpSpPr/>
          <p:nvPr/>
        </p:nvGrpSpPr>
        <p:grpSpPr>
          <a:xfrm>
            <a:off x="3124130" y="4730049"/>
            <a:ext cx="388620" cy="1946872"/>
            <a:chOff x="3337560" y="2717578"/>
            <a:chExt cx="388620" cy="1946872"/>
          </a:xfrm>
        </p:grpSpPr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088EC4C6-A2AA-8255-30A0-A975E89A2213}"/>
                </a:ext>
              </a:extLst>
            </p:cNvPr>
            <p:cNvSpPr/>
            <p:nvPr/>
          </p:nvSpPr>
          <p:spPr>
            <a:xfrm>
              <a:off x="3337560" y="427583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Cube 55">
              <a:extLst>
                <a:ext uri="{FF2B5EF4-FFF2-40B4-BE49-F238E27FC236}">
                  <a16:creationId xmlns:a16="http://schemas.microsoft.com/office/drawing/2014/main" id="{B5FA3216-AAB8-2439-BF71-D68B2B916054}"/>
                </a:ext>
              </a:extLst>
            </p:cNvPr>
            <p:cNvSpPr/>
            <p:nvPr/>
          </p:nvSpPr>
          <p:spPr>
            <a:xfrm>
              <a:off x="3337560" y="3887210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EDDB80DE-A659-1CF1-E3B2-0543A0F418E7}"/>
                </a:ext>
              </a:extLst>
            </p:cNvPr>
            <p:cNvSpPr/>
            <p:nvPr/>
          </p:nvSpPr>
          <p:spPr>
            <a:xfrm>
              <a:off x="3337560" y="349481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6F811009-58C1-86DE-F507-44319783ABCA}"/>
                </a:ext>
              </a:extLst>
            </p:cNvPr>
            <p:cNvSpPr/>
            <p:nvPr/>
          </p:nvSpPr>
          <p:spPr>
            <a:xfrm>
              <a:off x="3337560" y="310619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637AABEB-CA9B-8633-5FF0-1191C6738702}"/>
                </a:ext>
              </a:extLst>
            </p:cNvPr>
            <p:cNvSpPr/>
            <p:nvPr/>
          </p:nvSpPr>
          <p:spPr>
            <a:xfrm>
              <a:off x="3337560" y="2717578"/>
              <a:ext cx="388620" cy="388620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3948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AF72131-67C2-CFF2-A195-9A5604671730}"/>
              </a:ext>
            </a:extLst>
          </p:cNvPr>
          <p:cNvSpPr txBox="1"/>
          <p:nvPr/>
        </p:nvSpPr>
        <p:spPr>
          <a:xfrm>
            <a:off x="2232561" y="1187532"/>
            <a:ext cx="518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6 + 3 = …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D0B594-E2A0-AEBD-86FD-064BE304DFA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A41368-122B-4445-4337-527028B92AF5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81877C1E-DF65-0031-3E5C-CEFE72A12287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89300772-197E-0C02-8814-F651471FBB76}"/>
              </a:ext>
            </a:extLst>
          </p:cNvPr>
          <p:cNvSpPr txBox="1"/>
          <p:nvPr/>
        </p:nvSpPr>
        <p:spPr>
          <a:xfrm>
            <a:off x="3040603" y="177660"/>
            <a:ext cx="45897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Recopie et calcule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0C08378-08CD-414D-537C-4DE9C2B9D527}"/>
              </a:ext>
            </a:extLst>
          </p:cNvPr>
          <p:cNvSpPr txBox="1"/>
          <p:nvPr/>
        </p:nvSpPr>
        <p:spPr>
          <a:xfrm>
            <a:off x="2144450" y="4359411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 × 3 = …</a:t>
            </a:r>
            <a:r>
              <a:rPr lang="fr-FR" sz="7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619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5BF3BCE-EEB0-9227-690E-03EF49F57690}"/>
              </a:ext>
            </a:extLst>
          </p:cNvPr>
          <p:cNvGrpSpPr/>
          <p:nvPr/>
        </p:nvGrpSpPr>
        <p:grpSpPr>
          <a:xfrm>
            <a:off x="1934390" y="1823560"/>
            <a:ext cx="3279470" cy="1311016"/>
            <a:chOff x="424612" y="3657843"/>
            <a:chExt cx="7202777" cy="2880002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2A89B705-F709-ABDD-4644-530DE21E5AC3}"/>
                </a:ext>
              </a:extLst>
            </p:cNvPr>
            <p:cNvGrpSpPr/>
            <p:nvPr/>
          </p:nvGrpSpPr>
          <p:grpSpPr>
            <a:xfrm>
              <a:off x="424612" y="3657843"/>
              <a:ext cx="4320000" cy="2880002"/>
              <a:chOff x="4201556" y="220223"/>
              <a:chExt cx="4320000" cy="2880002"/>
            </a:xfrm>
          </p:grpSpPr>
          <p:grpSp>
            <p:nvGrpSpPr>
              <p:cNvPr id="20" name="Groupe 19">
                <a:extLst>
                  <a:ext uri="{FF2B5EF4-FFF2-40B4-BE49-F238E27FC236}">
                    <a16:creationId xmlns:a16="http://schemas.microsoft.com/office/drawing/2014/main" id="{1C4E2583-1E3D-E984-1B53-59DEF4786E0A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ACFEB099-DEFF-1811-B77F-AAD53C34E482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9" name="Ellipse 38">
                  <a:extLst>
                    <a:ext uri="{FF2B5EF4-FFF2-40B4-BE49-F238E27FC236}">
                      <a16:creationId xmlns:a16="http://schemas.microsoft.com/office/drawing/2014/main" id="{A96ECAA7-19FB-5A78-7408-BD1EDE3B268D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rgbClr val="FF66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0CA8759C-10F4-0EA8-D96F-BA2553071F7C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</p:grpSpPr>
            <p:grpSp>
              <p:nvGrpSpPr>
                <p:cNvPr id="22" name="Groupe 21">
                  <a:extLst>
                    <a:ext uri="{FF2B5EF4-FFF2-40B4-BE49-F238E27FC236}">
                      <a16:creationId xmlns:a16="http://schemas.microsoft.com/office/drawing/2014/main" id="{25742091-50FF-5A8C-147C-72C81A183AD1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</p:grpSpPr>
              <p:grpSp>
                <p:nvGrpSpPr>
                  <p:cNvPr id="26" name="Groupe 25">
                    <a:extLst>
                      <a:ext uri="{FF2B5EF4-FFF2-40B4-BE49-F238E27FC236}">
                        <a16:creationId xmlns:a16="http://schemas.microsoft.com/office/drawing/2014/main" id="{FCCFE518-81B1-3C62-16D0-6277D45AB199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</p:grpSpPr>
                <p:grpSp>
                  <p:nvGrpSpPr>
                    <p:cNvPr id="30" name="Groupe 29">
                      <a:extLst>
                        <a:ext uri="{FF2B5EF4-FFF2-40B4-BE49-F238E27FC236}">
                          <a16:creationId xmlns:a16="http://schemas.microsoft.com/office/drawing/2014/main" id="{D3CE341E-DB2D-3C6B-969B-EFBEE231487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</p:grpSpPr>
                  <p:sp>
                    <p:nvSpPr>
                      <p:cNvPr id="34" name="Rectangle 33">
                        <a:extLst>
                          <a:ext uri="{FF2B5EF4-FFF2-40B4-BE49-F238E27FC236}">
                            <a16:creationId xmlns:a16="http://schemas.microsoft.com/office/drawing/2014/main" id="{5BD4EF06-143D-2FD7-F38E-8004F848D8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5" name="Ellipse 34">
                        <a:extLst>
                          <a:ext uri="{FF2B5EF4-FFF2-40B4-BE49-F238E27FC236}">
                            <a16:creationId xmlns:a16="http://schemas.microsoft.com/office/drawing/2014/main" id="{37003363-0C6D-902D-527F-C3AB31D3FB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FF66FF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FDD0A5FF-18C5-C961-CA2E-75385C8FDF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7" name="Ellipse 36">
                        <a:extLst>
                          <a:ext uri="{FF2B5EF4-FFF2-40B4-BE49-F238E27FC236}">
                            <a16:creationId xmlns:a16="http://schemas.microsoft.com/office/drawing/2014/main" id="{E39FED6A-A622-791E-D80B-57568EE8B2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FF66FF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31" name="Groupe 30">
                      <a:extLst>
                        <a:ext uri="{FF2B5EF4-FFF2-40B4-BE49-F238E27FC236}">
                          <a16:creationId xmlns:a16="http://schemas.microsoft.com/office/drawing/2014/main" id="{BF26B516-644D-5AF0-DCD7-394C5C2F31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</p:grpSpPr>
                  <p:sp>
                    <p:nvSpPr>
                      <p:cNvPr id="32" name="Rectangle 31">
                        <a:extLst>
                          <a:ext uri="{FF2B5EF4-FFF2-40B4-BE49-F238E27FC236}">
                            <a16:creationId xmlns:a16="http://schemas.microsoft.com/office/drawing/2014/main" id="{ED6814DD-B28A-D455-EB58-EB882E2D77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33" name="Ellipse 32">
                        <a:extLst>
                          <a:ext uri="{FF2B5EF4-FFF2-40B4-BE49-F238E27FC236}">
                            <a16:creationId xmlns:a16="http://schemas.microsoft.com/office/drawing/2014/main" id="{EB66EC2A-E94E-EA1F-B924-D4F1EF4FEB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69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rgbClr val="FF66FF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27" name="Groupe 26">
                    <a:extLst>
                      <a:ext uri="{FF2B5EF4-FFF2-40B4-BE49-F238E27FC236}">
                        <a16:creationId xmlns:a16="http://schemas.microsoft.com/office/drawing/2014/main" id="{4000F35A-D119-F3AC-C52D-A13E12745B3A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81A67A5-8023-42F8-06B5-FF19E25146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29" name="Ellipse 28">
                      <a:extLst>
                        <a:ext uri="{FF2B5EF4-FFF2-40B4-BE49-F238E27FC236}">
                          <a16:creationId xmlns:a16="http://schemas.microsoft.com/office/drawing/2014/main" id="{A46B64C0-629C-7F26-C7FD-9134698BB2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rgbClr val="FF66FF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23" name="Groupe 22">
                  <a:extLst>
                    <a:ext uri="{FF2B5EF4-FFF2-40B4-BE49-F238E27FC236}">
                      <a16:creationId xmlns:a16="http://schemas.microsoft.com/office/drawing/2014/main" id="{5105EF97-8CC1-D67B-EABD-46FBC0A9A4FE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</p:grpSpPr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A96815B6-9258-212B-973B-1F0BFCAA2B63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5" name="Ellipse 24">
                    <a:extLst>
                      <a:ext uri="{FF2B5EF4-FFF2-40B4-BE49-F238E27FC236}">
                        <a16:creationId xmlns:a16="http://schemas.microsoft.com/office/drawing/2014/main" id="{D5F3A05F-704C-4CCE-8E8C-982D0789F47D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rgbClr val="FF66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79B5D39D-4A5D-3141-F4A3-239DDDBCE650}"/>
                </a:ext>
              </a:extLst>
            </p:cNvPr>
            <p:cNvGrpSpPr/>
            <p:nvPr/>
          </p:nvGrpSpPr>
          <p:grpSpPr>
            <a:xfrm rot="5400000">
              <a:off x="4747389" y="3657845"/>
              <a:ext cx="2880000" cy="2880000"/>
              <a:chOff x="2443914" y="3231645"/>
              <a:chExt cx="2880000" cy="2880000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0C7313B8-D1B0-F9E4-CDD2-067F3F2A2571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340AF7A9-E4CD-C347-BB25-CA284A97AC2B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" name="Ellipse 16">
                  <a:extLst>
                    <a:ext uri="{FF2B5EF4-FFF2-40B4-BE49-F238E27FC236}">
                      <a16:creationId xmlns:a16="http://schemas.microsoft.com/office/drawing/2014/main" id="{519F566E-DFE0-3FA4-E2E7-32C475A5A423}"/>
                    </a:ext>
                  </a:extLst>
                </p:cNvPr>
                <p:cNvSpPr/>
                <p:nvPr/>
              </p:nvSpPr>
              <p:spPr>
                <a:xfrm>
                  <a:off x="568236" y="4851645"/>
                  <a:ext cx="1080000" cy="108000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CEF27450-1E63-41A0-C381-F640C8DDBDA1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" name="Ellipse 18">
                  <a:extLst>
                    <a:ext uri="{FF2B5EF4-FFF2-40B4-BE49-F238E27FC236}">
                      <a16:creationId xmlns:a16="http://schemas.microsoft.com/office/drawing/2014/main" id="{94C979DE-E716-C435-74FA-177FE9743EAF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D3BA9FE5-DB46-50C9-7581-1F3AD5DB9DDA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9629627A-6FAC-FEFE-A2D8-7F1E245EBC22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7C2109D2-FB4F-5825-93BA-64EC556C0202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CD73FE4E-5751-B2AE-47FE-0A86474075DF}"/>
              </a:ext>
            </a:extLst>
          </p:cNvPr>
          <p:cNvSpPr txBox="1"/>
          <p:nvPr/>
        </p:nvSpPr>
        <p:spPr>
          <a:xfrm>
            <a:off x="1934390" y="842634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6 + 3 = …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8B5CDE0-F1F8-C3A7-F028-018F09850328}"/>
              </a:ext>
            </a:extLst>
          </p:cNvPr>
          <p:cNvSpPr txBox="1"/>
          <p:nvPr/>
        </p:nvSpPr>
        <p:spPr>
          <a:xfrm>
            <a:off x="5332088" y="807897"/>
            <a:ext cx="4619896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528DB48D-FF6D-89AB-49B5-C1DE9A6FBBA8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D6EB67C-21C3-81A9-7151-A3060711DCF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0180D99-4AF2-4BF1-C4B2-E3B1851B963B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D88DF095-02BC-B2F9-2B35-3E4000499C8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B0B6A2A7-2842-A46E-4211-B421BD8428BF}"/>
              </a:ext>
            </a:extLst>
          </p:cNvPr>
          <p:cNvSpPr txBox="1"/>
          <p:nvPr/>
        </p:nvSpPr>
        <p:spPr>
          <a:xfrm>
            <a:off x="309946" y="3651592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 × 3 = …</a:t>
            </a:r>
            <a:r>
              <a:rPr lang="fr-FR" sz="7200" dirty="0"/>
              <a:t> 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E10F7C5E-9627-739A-1296-D07DCE484961}"/>
              </a:ext>
            </a:extLst>
          </p:cNvPr>
          <p:cNvSpPr txBox="1"/>
          <p:nvPr/>
        </p:nvSpPr>
        <p:spPr>
          <a:xfrm>
            <a:off x="3563784" y="3704637"/>
            <a:ext cx="5181600" cy="11079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3+3+3+3 = 12</a:t>
            </a: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BC2A6D13-E05B-BB1C-09E9-D8BC6403C32F}"/>
              </a:ext>
            </a:extLst>
          </p:cNvPr>
          <p:cNvSpPr/>
          <p:nvPr/>
        </p:nvSpPr>
        <p:spPr>
          <a:xfrm>
            <a:off x="1076351" y="4892945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2DD71170-0528-8BE8-2A90-E709BFEE703E}"/>
              </a:ext>
            </a:extLst>
          </p:cNvPr>
          <p:cNvSpPr/>
          <p:nvPr/>
        </p:nvSpPr>
        <p:spPr>
          <a:xfrm>
            <a:off x="1076350" y="5961251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034BE29B-5144-C5DB-7BBB-91169C314A4C}"/>
              </a:ext>
            </a:extLst>
          </p:cNvPr>
          <p:cNvSpPr/>
          <p:nvPr/>
        </p:nvSpPr>
        <p:spPr>
          <a:xfrm>
            <a:off x="1076350" y="5425352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F6CC103D-39CB-67BA-2F4D-2A1F3DDABB6E}"/>
              </a:ext>
            </a:extLst>
          </p:cNvPr>
          <p:cNvSpPr/>
          <p:nvPr/>
        </p:nvSpPr>
        <p:spPr>
          <a:xfrm>
            <a:off x="1708811" y="4892945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60E614D6-8B58-F655-C96C-4CBD9A81D3A0}"/>
              </a:ext>
            </a:extLst>
          </p:cNvPr>
          <p:cNvSpPr/>
          <p:nvPr/>
        </p:nvSpPr>
        <p:spPr>
          <a:xfrm>
            <a:off x="1708810" y="5961251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DFBA54F1-1FDF-860D-17BE-83A1B525B22C}"/>
              </a:ext>
            </a:extLst>
          </p:cNvPr>
          <p:cNvSpPr/>
          <p:nvPr/>
        </p:nvSpPr>
        <p:spPr>
          <a:xfrm>
            <a:off x="1708810" y="5425352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A0596270-E250-F248-6602-A5755738C225}"/>
              </a:ext>
            </a:extLst>
          </p:cNvPr>
          <p:cNvSpPr/>
          <p:nvPr/>
        </p:nvSpPr>
        <p:spPr>
          <a:xfrm>
            <a:off x="2524151" y="4892945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EC1B5CD2-A9D2-C67C-CEC6-C6BBA55341B8}"/>
              </a:ext>
            </a:extLst>
          </p:cNvPr>
          <p:cNvSpPr/>
          <p:nvPr/>
        </p:nvSpPr>
        <p:spPr>
          <a:xfrm>
            <a:off x="2524150" y="5961251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42DA2DED-95EC-C937-911B-542E1B463E16}"/>
              </a:ext>
            </a:extLst>
          </p:cNvPr>
          <p:cNvSpPr/>
          <p:nvPr/>
        </p:nvSpPr>
        <p:spPr>
          <a:xfrm>
            <a:off x="2524150" y="5425352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03BFF7EB-2120-ACBA-2792-EFC15FD769F4}"/>
              </a:ext>
            </a:extLst>
          </p:cNvPr>
          <p:cNvSpPr/>
          <p:nvPr/>
        </p:nvSpPr>
        <p:spPr>
          <a:xfrm>
            <a:off x="3115197" y="4892945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A4230238-C57B-ED10-B22D-AA89EA7C0582}"/>
              </a:ext>
            </a:extLst>
          </p:cNvPr>
          <p:cNvSpPr/>
          <p:nvPr/>
        </p:nvSpPr>
        <p:spPr>
          <a:xfrm>
            <a:off x="3115196" y="5961251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24E28739-7C19-6511-5E50-BA3C77F589B9}"/>
              </a:ext>
            </a:extLst>
          </p:cNvPr>
          <p:cNvSpPr/>
          <p:nvPr/>
        </p:nvSpPr>
        <p:spPr>
          <a:xfrm>
            <a:off x="3115196" y="5425352"/>
            <a:ext cx="448587" cy="448587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875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287</Words>
  <Application>Microsoft Office PowerPoint</Application>
  <PresentationFormat>Affichage à l'écran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 3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Fragonard.Alice</dc:creator>
  <cp:lastModifiedBy>Emmanuelle Petit</cp:lastModifiedBy>
  <cp:revision>28</cp:revision>
  <dcterms:created xsi:type="dcterms:W3CDTF">2023-05-24T12:52:04Z</dcterms:created>
  <dcterms:modified xsi:type="dcterms:W3CDTF">2025-08-08T08:06:15Z</dcterms:modified>
</cp:coreProperties>
</file>